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77" r:id="rId4"/>
    <p:sldId id="274" r:id="rId5"/>
    <p:sldId id="275" r:id="rId6"/>
    <p:sldId id="276" r:id="rId7"/>
  </p:sldIdLst>
  <p:sldSz cx="12192000" cy="6858000"/>
  <p:notesSz cx="6858000" cy="9144000"/>
  <p:defaultTextStyle>
    <a:defPPr>
      <a:defRPr lang="ko-Kore-K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 showGuides="1">
      <p:cViewPr varScale="1">
        <p:scale>
          <a:sx n="108" d="100"/>
          <a:sy n="108" d="100"/>
        </p:scale>
        <p:origin x="67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C119E6A-1CF3-C5CA-9373-4AB92E97B6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ko-KR" altLang="en-US"/>
              <a:t>마스터 제목 스타일 편집</a:t>
            </a:r>
            <a:endParaRPr kumimoji="1" lang="ko-Kore-KR" altLang="en-US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5BC0BC3E-0D0C-938B-9AD2-A7F5CDB85D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ko-KR" altLang="en-US"/>
              <a:t>클릭하여 마스터 부제목 스타일 편집</a:t>
            </a:r>
            <a:endParaRPr kumimoji="1" lang="ko-Kore-KR" alt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C20F9ED-9F5B-3A49-0354-683D6CF6F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255C7-3FF3-854B-9BF8-44F7BE363B15}" type="datetimeFigureOut">
              <a:rPr kumimoji="1" lang="ko-Kore-KR" altLang="en-US" smtClean="0"/>
              <a:t>07/15/2022</a:t>
            </a:fld>
            <a:endParaRPr kumimoji="1" lang="ko-Kore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D696798-5B56-52EB-88FC-8E18B8864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888B5D4-0914-3ED5-CE5C-8BD2C81FB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6BA5-BF4E-4A45-97BC-21D0AEDF922A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1015082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A24F9C3-2562-E23B-1FA5-6998350A5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  <a:endParaRPr kumimoji="1" lang="ko-Kore-KR" altLang="en-US"/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C6CCBAE4-1E4A-0358-2C02-DB82234B1F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  <a:endParaRPr kumimoji="1" lang="ko-Kore-KR" alt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3966426-D165-F481-E776-4A0352D3C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255C7-3FF3-854B-9BF8-44F7BE363B15}" type="datetimeFigureOut">
              <a:rPr kumimoji="1" lang="ko-Kore-KR" altLang="en-US" smtClean="0"/>
              <a:t>07/15/2022</a:t>
            </a:fld>
            <a:endParaRPr kumimoji="1" lang="ko-Kore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08B3B05-CDDD-839A-2B71-2AA77FDA6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3571F52-B4F4-BF46-5502-FC633304B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6BA5-BF4E-4A45-97BC-21D0AEDF922A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2319519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96B05723-B889-2235-351C-117DC09E5F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ko-KR" altLang="en-US"/>
              <a:t>마스터 제목 스타일 편집</a:t>
            </a:r>
            <a:endParaRPr kumimoji="1" lang="ko-Kore-KR" altLang="en-US"/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7742F6D2-0C3C-6973-7532-70C3FF6034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  <a:endParaRPr kumimoji="1" lang="ko-Kore-KR" alt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2E2EE45-6101-4BE8-0F9D-9DB0E20F8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255C7-3FF3-854B-9BF8-44F7BE363B15}" type="datetimeFigureOut">
              <a:rPr kumimoji="1" lang="ko-Kore-KR" altLang="en-US" smtClean="0"/>
              <a:t>07/15/2022</a:t>
            </a:fld>
            <a:endParaRPr kumimoji="1" lang="ko-Kore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37878F4-AB1B-9751-115F-04EAB93FB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8EB0CE6-2DB9-3578-E09D-92A7F718A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6BA5-BF4E-4A45-97BC-21D0AEDF922A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1141577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8A312D2-AD81-4258-3B16-0278DD887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  <a:endParaRPr kumimoji="1" lang="ko-Kore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0D78138-CAB5-23BC-E64C-83AE99309A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  <a:endParaRPr kumimoji="1" lang="ko-Kore-KR" alt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8C947AB-0BD5-D76B-F888-D99F530A6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255C7-3FF3-854B-9BF8-44F7BE363B15}" type="datetimeFigureOut">
              <a:rPr kumimoji="1" lang="ko-Kore-KR" altLang="en-US" smtClean="0"/>
              <a:t>07/15/2022</a:t>
            </a:fld>
            <a:endParaRPr kumimoji="1" lang="ko-Kore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D605D55-5AA0-7F49-8790-876D71B1E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5FE7053-0E87-7A24-A8C3-7A4C2A06E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6BA5-BF4E-4A45-97BC-21D0AEDF922A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1786707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79786D3-094A-8323-7857-E95C0CBA0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ko-KR" altLang="en-US"/>
              <a:t>마스터 제목 스타일 편집</a:t>
            </a:r>
            <a:endParaRPr kumimoji="1" lang="ko-Kore-KR" altLang="en-US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9647E31-0D5D-9523-3CA9-2FA4045142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D3F483-B8BB-0FE2-F92D-CA255A563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255C7-3FF3-854B-9BF8-44F7BE363B15}" type="datetimeFigureOut">
              <a:rPr kumimoji="1" lang="ko-Kore-KR" altLang="en-US" smtClean="0"/>
              <a:t>07/15/2022</a:t>
            </a:fld>
            <a:endParaRPr kumimoji="1" lang="ko-Kore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E61F6D8-65C7-A7AB-F120-33B9A5B50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C1A6FA1-A49C-EC04-5AC9-D5A404B03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6BA5-BF4E-4A45-97BC-21D0AEDF922A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1514243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A999244-961E-57AA-0763-F1C7C63E4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  <a:endParaRPr kumimoji="1" lang="ko-Kore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0E24E44-AE7F-F95C-1879-EF8C2822AD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  <a:endParaRPr kumimoji="1" lang="ko-Kore-KR" altLang="en-US"/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B38AB9E-B807-C8EE-F315-9ABF411878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  <a:endParaRPr kumimoji="1" lang="ko-Kore-KR" altLang="en-US"/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EC5E9994-CC96-42D4-D58D-607C1C164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255C7-3FF3-854B-9BF8-44F7BE363B15}" type="datetimeFigureOut">
              <a:rPr kumimoji="1" lang="ko-Kore-KR" altLang="en-US" smtClean="0"/>
              <a:t>07/15/2022</a:t>
            </a:fld>
            <a:endParaRPr kumimoji="1" lang="ko-Kore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39BD87BE-4A2F-60DC-A811-18BB5EF6F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95A028C4-29CB-635C-9927-7D8055581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6BA5-BF4E-4A45-97BC-21D0AEDF922A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2954961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0658663-F2AE-1F3E-EE89-F54110E11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ko-KR" altLang="en-US"/>
              <a:t>마스터 제목 스타일 편집</a:t>
            </a:r>
            <a:endParaRPr kumimoji="1" lang="ko-Kore-KR" altLang="en-US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233D130-34B1-354A-06EB-38861A11A7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99714AAD-6476-C726-FE26-20DDE63724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  <a:endParaRPr kumimoji="1" lang="ko-Kore-KR" altLang="en-US"/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F31E68C8-C9A8-7578-83AB-82D5183F12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C3A261A1-82C5-F63B-D105-CC9C03A8AD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  <a:endParaRPr kumimoji="1" lang="ko-Kore-KR" altLang="en-US"/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40D585ED-1A48-9E4E-838A-E47C63601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255C7-3FF3-854B-9BF8-44F7BE363B15}" type="datetimeFigureOut">
              <a:rPr kumimoji="1" lang="ko-Kore-KR" altLang="en-US" smtClean="0"/>
              <a:t>07/15/2022</a:t>
            </a:fld>
            <a:endParaRPr kumimoji="1" lang="ko-Kore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DBB6C9A6-CD5B-D09B-89F1-D1F5D9EAA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9FC56363-4A2C-1078-9856-5423B0EFF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6BA5-BF4E-4A45-97BC-21D0AEDF922A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640705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C5D7770-00F3-70DA-9A93-48D29743E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  <a:endParaRPr kumimoji="1" lang="ko-Kore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A68C01AF-DF36-8711-33CD-67D3A367F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255C7-3FF3-854B-9BF8-44F7BE363B15}" type="datetimeFigureOut">
              <a:rPr kumimoji="1" lang="ko-Kore-KR" altLang="en-US" smtClean="0"/>
              <a:t>07/15/2022</a:t>
            </a:fld>
            <a:endParaRPr kumimoji="1" lang="ko-Kore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E2B6479D-8ACB-DCF9-260A-7A5C7F23D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181D8FE1-0254-A98C-2918-2FD0D9C8A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6BA5-BF4E-4A45-97BC-21D0AEDF922A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1300280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CF06FB5E-CC05-3CFB-C0A7-9006B598D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255C7-3FF3-854B-9BF8-44F7BE363B15}" type="datetimeFigureOut">
              <a:rPr kumimoji="1" lang="ko-Kore-KR" altLang="en-US" smtClean="0"/>
              <a:t>07/15/2022</a:t>
            </a:fld>
            <a:endParaRPr kumimoji="1" lang="ko-Kore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3F9B836-3984-6A37-F32A-344923286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BF191BA6-0129-8C5C-97E7-877CD8AF2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6BA5-BF4E-4A45-97BC-21D0AEDF922A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1246457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A481528-9A00-4B2D-4DA3-6D69EDD59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ko-KR" altLang="en-US"/>
              <a:t>마스터 제목 스타일 편집</a:t>
            </a:r>
            <a:endParaRPr kumimoji="1" lang="ko-Kore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6945286-AB8C-BD74-0CE3-FA034F0769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  <a:endParaRPr kumimoji="1" lang="ko-Kore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DA950C31-93A0-A6CF-F8D7-A5E082AA64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FFEFDF6F-CC7F-79AB-9EC7-AA559A3C6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255C7-3FF3-854B-9BF8-44F7BE363B15}" type="datetimeFigureOut">
              <a:rPr kumimoji="1" lang="ko-Kore-KR" altLang="en-US" smtClean="0"/>
              <a:t>07/15/2022</a:t>
            </a:fld>
            <a:endParaRPr kumimoji="1" lang="ko-Kore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BFBB296C-B76D-DD4C-FA7E-AF7FFB4A3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0D39926-1E02-FA7F-3A8B-547FA5EA6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6BA5-BF4E-4A45-97BC-21D0AEDF922A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3668245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27FECC3-EA51-B78F-8B76-C465B6F49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ko-KR" altLang="en-US"/>
              <a:t>마스터 제목 스타일 편집</a:t>
            </a:r>
            <a:endParaRPr kumimoji="1" lang="ko-Kore-KR" altLang="en-US"/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132E468B-3F7C-56D4-2ABC-9784EB1BC3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ko-Kore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279199B6-7E04-8DA1-B099-BBD7247573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9A9AAD80-95A1-E906-2BAB-5DD347BDA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255C7-3FF3-854B-9BF8-44F7BE363B15}" type="datetimeFigureOut">
              <a:rPr kumimoji="1" lang="ko-Kore-KR" altLang="en-US" smtClean="0"/>
              <a:t>07/15/2022</a:t>
            </a:fld>
            <a:endParaRPr kumimoji="1" lang="ko-Kore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F0AFB5D-0BE4-CBA4-C8B9-68AD2EDE5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9E247E94-D943-4BC7-80F8-CD9CB32EA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6BA5-BF4E-4A45-97BC-21D0AEDF922A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3062727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3082BAF5-40BB-44E1-188E-9F0B0E42D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ko-KR" altLang="en-US"/>
              <a:t>마스터 제목 스타일 편집</a:t>
            </a:r>
            <a:endParaRPr kumimoji="1" lang="ko-Kore-KR" altLang="en-US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97586FA-143E-A436-886D-E77B37F11C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  <a:endParaRPr kumimoji="1" lang="ko-Kore-KR" alt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D2E11D3-B2A5-5F76-BC58-3F4A2217F5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F255C7-3FF3-854B-9BF8-44F7BE363B15}" type="datetimeFigureOut">
              <a:rPr kumimoji="1" lang="ko-Kore-KR" altLang="en-US" smtClean="0"/>
              <a:t>07/15/2022</a:t>
            </a:fld>
            <a:endParaRPr kumimoji="1" lang="ko-Kore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A719E93-1A32-7C2B-3B6C-37B7DD333A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ko-Kore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D687195-FEFC-57D6-83FE-6ABDE29E61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D6BA5-BF4E-4A45-97BC-21D0AEDF922A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705712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ore-K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FCC02C2-D82A-7697-F1DA-B1F627F1C3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o-KR" altLang="en-US" sz="4800" b="1" dirty="0"/>
              <a:t>「스포츠인권 우수사례 공모전」</a:t>
            </a:r>
            <a:br>
              <a:rPr lang="en-US" altLang="ko-KR" sz="4800" b="1" dirty="0"/>
            </a:br>
            <a:r>
              <a:rPr lang="ko-KR" altLang="en-US" sz="4800" b="1" dirty="0"/>
              <a:t>우수사례 보고서</a:t>
            </a:r>
            <a:endParaRPr lang="ko-KR" altLang="en-US" sz="4800" dirty="0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061D2D4A-BB22-F931-B3E9-27C9829416C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ko-Kore-KR" altLang="en-US" dirty="0"/>
          </a:p>
        </p:txBody>
      </p:sp>
    </p:spTree>
    <p:extLst>
      <p:ext uri="{BB962C8B-B14F-4D97-AF65-F5344CB8AC3E}">
        <p14:creationId xmlns:p14="http://schemas.microsoft.com/office/powerpoint/2010/main" val="3111917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7F5FE31-DEBA-657E-4631-7DE6C60AF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endParaRPr lang="en-US" altLang="ko-KR" sz="2000" i="1" dirty="0">
              <a:solidFill>
                <a:srgbClr val="0070C0"/>
              </a:solidFill>
              <a:latin typeface="+mn-ea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altLang="ko-KR" sz="2000" i="1" dirty="0">
                <a:solidFill>
                  <a:srgbClr val="0070C0"/>
                </a:solidFill>
                <a:latin typeface="+mn-ea"/>
              </a:rPr>
              <a:t>※ </a:t>
            </a:r>
            <a:r>
              <a:rPr lang="ko-KR" altLang="en-US" sz="2000" i="1" dirty="0">
                <a:solidFill>
                  <a:srgbClr val="0070C0"/>
                </a:solidFill>
                <a:latin typeface="+mn-ea"/>
              </a:rPr>
              <a:t>본문 작성 시 준수사항 및 주의내용</a:t>
            </a:r>
            <a:endParaRPr lang="en-US" altLang="ko-KR" sz="2000" i="1" dirty="0">
              <a:solidFill>
                <a:srgbClr val="0070C0"/>
              </a:solidFill>
              <a:latin typeface="+mn-ea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altLang="ko-KR" sz="2000" i="1" dirty="0">
              <a:solidFill>
                <a:srgbClr val="0070C0"/>
              </a:solidFill>
              <a:latin typeface="+mn-ea"/>
            </a:endParaRP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ko-KR" altLang="en-US" sz="2000" i="1" dirty="0">
                <a:solidFill>
                  <a:srgbClr val="0070C0"/>
                </a:solidFill>
                <a:latin typeface="+mn-ea"/>
              </a:rPr>
              <a:t>응모 분량</a:t>
            </a:r>
            <a:r>
              <a:rPr lang="en-US" altLang="ko-KR" sz="2000" i="1" dirty="0">
                <a:solidFill>
                  <a:srgbClr val="0070C0"/>
                </a:solidFill>
                <a:latin typeface="+mn-ea"/>
              </a:rPr>
              <a:t>:</a:t>
            </a:r>
            <a:r>
              <a:rPr lang="ko-KR" altLang="en-US" sz="2000" i="1" dirty="0">
                <a:solidFill>
                  <a:srgbClr val="0070C0"/>
                </a:solidFill>
                <a:latin typeface="+mn-ea"/>
              </a:rPr>
              <a:t> </a:t>
            </a:r>
            <a:r>
              <a:rPr lang="en-US" altLang="ko-KR" sz="2000" i="1" dirty="0">
                <a:solidFill>
                  <a:srgbClr val="0070C0"/>
                </a:solidFill>
                <a:latin typeface="+mn-ea"/>
              </a:rPr>
              <a:t>ppt</a:t>
            </a:r>
            <a:r>
              <a:rPr lang="ko-KR" altLang="en-US" sz="2000" i="1" dirty="0">
                <a:solidFill>
                  <a:srgbClr val="0070C0"/>
                </a:solidFill>
                <a:latin typeface="+mn-ea"/>
              </a:rPr>
              <a:t> 내지 </a:t>
            </a:r>
            <a:r>
              <a:rPr lang="en-US" altLang="ko-KR" sz="2000" i="1" dirty="0">
                <a:solidFill>
                  <a:srgbClr val="0070C0"/>
                </a:solidFill>
                <a:latin typeface="+mn-ea"/>
              </a:rPr>
              <a:t>16p </a:t>
            </a:r>
            <a:r>
              <a:rPr lang="ko-KR" altLang="en-US" sz="2000" i="1" dirty="0">
                <a:solidFill>
                  <a:srgbClr val="0070C0"/>
                </a:solidFill>
                <a:latin typeface="+mn-ea"/>
              </a:rPr>
              <a:t>이내</a:t>
            </a:r>
            <a:r>
              <a:rPr lang="en-US" altLang="ko-KR" sz="2000" i="1" dirty="0">
                <a:solidFill>
                  <a:srgbClr val="0070C0"/>
                </a:solidFill>
                <a:latin typeface="+mn-ea"/>
              </a:rPr>
              <a:t>(</a:t>
            </a:r>
            <a:r>
              <a:rPr lang="ko-KR" altLang="en-US" sz="2000" i="1" dirty="0">
                <a:solidFill>
                  <a:srgbClr val="0070C0"/>
                </a:solidFill>
                <a:latin typeface="+mn-ea"/>
              </a:rPr>
              <a:t>본문 내용 기준</a:t>
            </a:r>
            <a:r>
              <a:rPr lang="en-US" altLang="ko-KR" sz="2000" i="1" dirty="0">
                <a:solidFill>
                  <a:srgbClr val="0070C0"/>
                </a:solidFill>
                <a:latin typeface="+mn-ea"/>
              </a:rPr>
              <a:t>,</a:t>
            </a:r>
            <a:r>
              <a:rPr lang="ko-KR" altLang="en-US" sz="2000" i="1" dirty="0">
                <a:solidFill>
                  <a:srgbClr val="0070C0"/>
                </a:solidFill>
                <a:latin typeface="+mn-ea"/>
              </a:rPr>
              <a:t> 참고자료나 이미지</a:t>
            </a:r>
            <a:r>
              <a:rPr lang="en-US" altLang="ko-KR" sz="2000" i="1" dirty="0">
                <a:solidFill>
                  <a:srgbClr val="0070C0"/>
                </a:solidFill>
                <a:latin typeface="+mn-ea"/>
              </a:rPr>
              <a:t>(</a:t>
            </a:r>
            <a:r>
              <a:rPr lang="ko-KR" altLang="en-US" sz="2000" i="1" dirty="0">
                <a:solidFill>
                  <a:srgbClr val="0070C0"/>
                </a:solidFill>
                <a:latin typeface="+mn-ea"/>
              </a:rPr>
              <a:t>사진</a:t>
            </a:r>
            <a:r>
              <a:rPr lang="en-US" altLang="ko-KR" sz="2000" i="1" dirty="0">
                <a:solidFill>
                  <a:srgbClr val="0070C0"/>
                </a:solidFill>
                <a:latin typeface="+mn-ea"/>
              </a:rPr>
              <a:t>)</a:t>
            </a:r>
            <a:r>
              <a:rPr lang="ko-KR" altLang="en-US" sz="2000" i="1" dirty="0">
                <a:solidFill>
                  <a:srgbClr val="0070C0"/>
                </a:solidFill>
                <a:latin typeface="+mn-ea"/>
              </a:rPr>
              <a:t> 등은 원본 별도 첨부 필요</a:t>
            </a:r>
            <a:r>
              <a:rPr lang="en-US" altLang="ko-KR" sz="2000" i="1" dirty="0">
                <a:solidFill>
                  <a:srgbClr val="0070C0"/>
                </a:solidFill>
                <a:latin typeface="+mn-ea"/>
              </a:rPr>
              <a:t>)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ko-KR" altLang="en-US" sz="2000" i="1" dirty="0">
                <a:solidFill>
                  <a:srgbClr val="0070C0"/>
                </a:solidFill>
                <a:latin typeface="+mn-ea"/>
              </a:rPr>
              <a:t>상하 여백 각 </a:t>
            </a:r>
            <a:r>
              <a:rPr lang="en-US" altLang="ko-KR" sz="2000" i="1" dirty="0">
                <a:solidFill>
                  <a:srgbClr val="0070C0"/>
                </a:solidFill>
                <a:latin typeface="+mn-ea"/>
              </a:rPr>
              <a:t>10mm, </a:t>
            </a:r>
            <a:r>
              <a:rPr lang="ko-KR" altLang="en-US" sz="2000" i="1" dirty="0" err="1">
                <a:solidFill>
                  <a:srgbClr val="0070C0"/>
                </a:solidFill>
                <a:latin typeface="+mn-ea"/>
              </a:rPr>
              <a:t>좌우여백</a:t>
            </a:r>
            <a:r>
              <a:rPr lang="ko-KR" altLang="en-US" sz="2000" i="1" dirty="0">
                <a:solidFill>
                  <a:srgbClr val="0070C0"/>
                </a:solidFill>
                <a:latin typeface="+mn-ea"/>
              </a:rPr>
              <a:t> 각 </a:t>
            </a:r>
            <a:r>
              <a:rPr lang="en-US" altLang="ko-KR" sz="2000" i="1" dirty="0">
                <a:solidFill>
                  <a:srgbClr val="0070C0"/>
                </a:solidFill>
                <a:latin typeface="+mn-ea"/>
              </a:rPr>
              <a:t>20mm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ko-KR" altLang="en-US" sz="2000" i="1" dirty="0">
                <a:solidFill>
                  <a:srgbClr val="0070C0"/>
                </a:solidFill>
                <a:latin typeface="+mn-ea"/>
              </a:rPr>
              <a:t>글자체 및 크기</a:t>
            </a:r>
            <a:r>
              <a:rPr lang="en-US" altLang="ko-KR" sz="2000" i="1" dirty="0">
                <a:solidFill>
                  <a:srgbClr val="0070C0"/>
                </a:solidFill>
                <a:latin typeface="+mn-ea"/>
              </a:rPr>
              <a:t>:</a:t>
            </a:r>
            <a:r>
              <a:rPr lang="ko-KR" altLang="en-US" sz="2000" i="1" dirty="0">
                <a:solidFill>
                  <a:srgbClr val="0070C0"/>
                </a:solidFill>
                <a:latin typeface="+mn-ea"/>
              </a:rPr>
              <a:t> </a:t>
            </a:r>
            <a:r>
              <a:rPr lang="en-US" altLang="ko-KR" sz="2000" i="1" dirty="0">
                <a:solidFill>
                  <a:srgbClr val="0070C0"/>
                </a:solidFill>
                <a:latin typeface="+mn-ea"/>
              </a:rPr>
              <a:t>‘</a:t>
            </a:r>
            <a:r>
              <a:rPr lang="ko-KR" altLang="en-US" sz="2000" i="1" dirty="0">
                <a:solidFill>
                  <a:srgbClr val="0070C0"/>
                </a:solidFill>
                <a:latin typeface="+mn-ea"/>
              </a:rPr>
              <a:t>맑은 고딕</a:t>
            </a:r>
            <a:r>
              <a:rPr lang="en-US" altLang="ko-KR" sz="2000" i="1" dirty="0">
                <a:solidFill>
                  <a:srgbClr val="0070C0"/>
                </a:solidFill>
                <a:latin typeface="+mn-ea"/>
              </a:rPr>
              <a:t>’</a:t>
            </a:r>
            <a:r>
              <a:rPr lang="ko-KR" altLang="en-US" sz="2000" i="1" dirty="0">
                <a:solidFill>
                  <a:srgbClr val="0070C0"/>
                </a:solidFill>
                <a:latin typeface="+mn-ea"/>
              </a:rPr>
              <a:t>체 </a:t>
            </a:r>
            <a:r>
              <a:rPr lang="en-US" altLang="ko-KR" sz="2000" i="1" dirty="0">
                <a:solidFill>
                  <a:srgbClr val="0070C0"/>
                </a:solidFill>
                <a:latin typeface="+mn-ea"/>
              </a:rPr>
              <a:t>20</a:t>
            </a:r>
            <a:r>
              <a:rPr lang="ko-KR" altLang="en-US" sz="2000" i="1" dirty="0">
                <a:solidFill>
                  <a:srgbClr val="0070C0"/>
                </a:solidFill>
                <a:latin typeface="+mn-ea"/>
              </a:rPr>
              <a:t>포인트</a:t>
            </a:r>
            <a:endParaRPr lang="en-US" altLang="ko-KR" sz="2000" i="1" dirty="0">
              <a:solidFill>
                <a:srgbClr val="0070C0"/>
              </a:solidFill>
              <a:latin typeface="+mn-ea"/>
            </a:endParaRP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ko-KR" altLang="en-US" sz="2000" i="1" dirty="0" err="1">
                <a:solidFill>
                  <a:srgbClr val="0070C0"/>
                </a:solidFill>
                <a:latin typeface="+mn-ea"/>
              </a:rPr>
              <a:t>줄간격</a:t>
            </a:r>
            <a:r>
              <a:rPr lang="en-US" altLang="ko-KR" sz="2000" i="1" dirty="0">
                <a:solidFill>
                  <a:srgbClr val="0070C0"/>
                </a:solidFill>
                <a:latin typeface="+mn-ea"/>
              </a:rPr>
              <a:t>:</a:t>
            </a:r>
            <a:r>
              <a:rPr lang="ko-KR" altLang="en-US" sz="2000" i="1" dirty="0">
                <a:solidFill>
                  <a:srgbClr val="0070C0"/>
                </a:solidFill>
                <a:latin typeface="+mn-ea"/>
              </a:rPr>
              <a:t> </a:t>
            </a:r>
            <a:r>
              <a:rPr lang="en-US" altLang="ko-KR" sz="2000" i="1" dirty="0">
                <a:solidFill>
                  <a:srgbClr val="0070C0"/>
                </a:solidFill>
                <a:latin typeface="+mn-ea"/>
              </a:rPr>
              <a:t>1.0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ko-KR" altLang="en-US" sz="2000" i="1" dirty="0">
                <a:solidFill>
                  <a:srgbClr val="0070C0"/>
                </a:solidFill>
                <a:latin typeface="+mn-ea"/>
              </a:rPr>
              <a:t>본문 작성 시 준수사항 및 주의내용은 원고 작성 시 삭제 후 제출</a:t>
            </a:r>
            <a:r>
              <a:rPr lang="en-US" altLang="ko-KR" sz="2000" i="1" dirty="0">
                <a:solidFill>
                  <a:srgbClr val="0070C0"/>
                </a:solidFill>
                <a:latin typeface="+mn-ea"/>
              </a:rPr>
              <a:t>(</a:t>
            </a:r>
            <a:r>
              <a:rPr lang="ko-KR" altLang="en-US" sz="2000" i="1" dirty="0" err="1">
                <a:solidFill>
                  <a:srgbClr val="0070C0"/>
                </a:solidFill>
                <a:latin typeface="+mn-ea"/>
              </a:rPr>
              <a:t>파란글씨</a:t>
            </a:r>
            <a:r>
              <a:rPr lang="en-US" altLang="ko-KR" sz="2000" i="1" dirty="0">
                <a:solidFill>
                  <a:srgbClr val="0070C0"/>
                </a:solidFill>
                <a:latin typeface="+mn-ea"/>
              </a:rPr>
              <a:t>)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ko-KR" altLang="en-US" sz="2000" i="1" dirty="0">
                <a:solidFill>
                  <a:srgbClr val="0070C0"/>
                </a:solidFill>
                <a:latin typeface="+mn-ea"/>
              </a:rPr>
              <a:t>필요에 따라 하기 제안서 내용 구성 및 순서 변경 가능</a:t>
            </a:r>
            <a:endParaRPr lang="en-US" altLang="ko-KR" sz="2000" i="1" dirty="0">
              <a:solidFill>
                <a:srgbClr val="0070C0"/>
              </a:solidFill>
              <a:latin typeface="+mn-ea"/>
            </a:endParaRP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ko-KR" altLang="en-US" sz="2000" i="1" dirty="0">
                <a:solidFill>
                  <a:srgbClr val="0070C0"/>
                </a:solidFill>
                <a:latin typeface="+mn-ea"/>
              </a:rPr>
              <a:t>첨부한 자료</a:t>
            </a:r>
            <a:r>
              <a:rPr lang="en-US" altLang="ko-KR" sz="2000" i="1" dirty="0">
                <a:solidFill>
                  <a:srgbClr val="0070C0"/>
                </a:solidFill>
                <a:latin typeface="+mn-ea"/>
              </a:rPr>
              <a:t>(</a:t>
            </a:r>
            <a:r>
              <a:rPr lang="ko-KR" altLang="en-US" sz="2000" i="1" dirty="0">
                <a:solidFill>
                  <a:srgbClr val="0070C0"/>
                </a:solidFill>
                <a:latin typeface="+mn-ea"/>
              </a:rPr>
              <a:t>이미지</a:t>
            </a:r>
            <a:r>
              <a:rPr lang="en-US" altLang="ko-KR" sz="2000" i="1" dirty="0">
                <a:solidFill>
                  <a:srgbClr val="0070C0"/>
                </a:solidFill>
                <a:latin typeface="+mn-ea"/>
              </a:rPr>
              <a:t>,</a:t>
            </a:r>
            <a:r>
              <a:rPr lang="ko-KR" altLang="en-US" sz="2000" i="1" dirty="0">
                <a:solidFill>
                  <a:srgbClr val="0070C0"/>
                </a:solidFill>
                <a:latin typeface="+mn-ea"/>
              </a:rPr>
              <a:t> 사진</a:t>
            </a:r>
            <a:r>
              <a:rPr lang="en-US" altLang="ko-KR" sz="2000" i="1" dirty="0">
                <a:solidFill>
                  <a:srgbClr val="0070C0"/>
                </a:solidFill>
                <a:latin typeface="+mn-ea"/>
              </a:rPr>
              <a:t>,</a:t>
            </a:r>
            <a:r>
              <a:rPr lang="ko-KR" altLang="en-US" sz="2000" i="1" dirty="0">
                <a:solidFill>
                  <a:srgbClr val="0070C0"/>
                </a:solidFill>
                <a:latin typeface="+mn-ea"/>
              </a:rPr>
              <a:t> 영상 등</a:t>
            </a:r>
            <a:r>
              <a:rPr lang="en-US" altLang="ko-KR" sz="2000" i="1" dirty="0">
                <a:solidFill>
                  <a:srgbClr val="0070C0"/>
                </a:solidFill>
                <a:latin typeface="+mn-ea"/>
              </a:rPr>
              <a:t>)</a:t>
            </a:r>
            <a:r>
              <a:rPr lang="ko-KR" altLang="en-US" sz="2000" i="1" dirty="0">
                <a:solidFill>
                  <a:srgbClr val="0070C0"/>
                </a:solidFill>
                <a:latin typeface="+mn-ea"/>
              </a:rPr>
              <a:t> 원본을 함께 제출</a:t>
            </a:r>
            <a:r>
              <a:rPr lang="en-US" altLang="ko-KR" sz="2000" i="1" dirty="0">
                <a:solidFill>
                  <a:srgbClr val="0070C0"/>
                </a:solidFill>
                <a:latin typeface="+mn-ea"/>
              </a:rPr>
              <a:t>,</a:t>
            </a:r>
            <a:r>
              <a:rPr lang="ko-KR" altLang="en-US" sz="2000" i="1" dirty="0">
                <a:solidFill>
                  <a:srgbClr val="0070C0"/>
                </a:solidFill>
                <a:latin typeface="+mn-ea"/>
              </a:rPr>
              <a:t> 신청서와 함께 하나의 파일로 묶어 제출 </a:t>
            </a:r>
            <a:r>
              <a:rPr lang="ko-KR" altLang="en-US" sz="1100" i="1" dirty="0">
                <a:latin typeface="+mn-ea"/>
              </a:rPr>
              <a:t>*신청 시 첨부한 자료 원본 제출 필수</a:t>
            </a:r>
            <a:endParaRPr lang="en-US" altLang="ko-KR" sz="1100" i="1" dirty="0">
              <a:latin typeface="+mn-ea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altLang="ko-KR" sz="2000" i="1" dirty="0">
                <a:solidFill>
                  <a:srgbClr val="0070C0"/>
                </a:solidFill>
                <a:latin typeface="+mn-ea"/>
              </a:rPr>
              <a:t>&lt;</a:t>
            </a:r>
            <a:r>
              <a:rPr lang="ko-KR" altLang="en-US" sz="2000" i="1" dirty="0" err="1">
                <a:solidFill>
                  <a:srgbClr val="0070C0"/>
                </a:solidFill>
                <a:latin typeface="+mn-ea"/>
              </a:rPr>
              <a:t>뒷</a:t>
            </a:r>
            <a:r>
              <a:rPr lang="ko-KR" altLang="en-US" sz="2000" i="1" dirty="0">
                <a:solidFill>
                  <a:srgbClr val="0070C0"/>
                </a:solidFill>
                <a:latin typeface="+mn-ea"/>
              </a:rPr>
              <a:t> 페이지부터의 내용은 최대한 구체적으로 작성하시기 바랍니다</a:t>
            </a:r>
            <a:r>
              <a:rPr lang="en-US" altLang="ko-KR" sz="2000" i="1" dirty="0">
                <a:solidFill>
                  <a:srgbClr val="0070C0"/>
                </a:solidFill>
                <a:latin typeface="+mn-ea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211199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3">
            <a:extLst>
              <a:ext uri="{FF2B5EF4-FFF2-40B4-BE49-F238E27FC236}">
                <a16:creationId xmlns:a16="http://schemas.microsoft.com/office/drawing/2014/main" id="{3FAC5586-D01A-E36E-1994-8BDF9C79A3D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0906807"/>
              </p:ext>
            </p:extLst>
          </p:nvPr>
        </p:nvGraphicFramePr>
        <p:xfrm>
          <a:off x="838200" y="1027410"/>
          <a:ext cx="10515600" cy="48031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26029">
                  <a:extLst>
                    <a:ext uri="{9D8B030D-6E8A-4147-A177-3AD203B41FA5}">
                      <a16:colId xmlns:a16="http://schemas.microsoft.com/office/drawing/2014/main" val="1585376316"/>
                    </a:ext>
                  </a:extLst>
                </a:gridCol>
                <a:gridCol w="3831771">
                  <a:extLst>
                    <a:ext uri="{9D8B030D-6E8A-4147-A177-3AD203B41FA5}">
                      <a16:colId xmlns:a16="http://schemas.microsoft.com/office/drawing/2014/main" val="2351707791"/>
                    </a:ext>
                  </a:extLst>
                </a:gridCol>
                <a:gridCol w="1262743">
                  <a:extLst>
                    <a:ext uri="{9D8B030D-6E8A-4147-A177-3AD203B41FA5}">
                      <a16:colId xmlns:a16="http://schemas.microsoft.com/office/drawing/2014/main" val="3459769351"/>
                    </a:ext>
                  </a:extLst>
                </a:gridCol>
                <a:gridCol w="3995057">
                  <a:extLst>
                    <a:ext uri="{9D8B030D-6E8A-4147-A177-3AD203B41FA5}">
                      <a16:colId xmlns:a16="http://schemas.microsoft.com/office/drawing/2014/main" val="1551550148"/>
                    </a:ext>
                  </a:extLst>
                </a:gridCol>
              </a:tblGrid>
              <a:tr h="591987">
                <a:tc>
                  <a:txBody>
                    <a:bodyPr/>
                    <a:lstStyle/>
                    <a:p>
                      <a:pPr algn="ctr"/>
                      <a:r>
                        <a:rPr lang="ko-KR" altLang="en-US"/>
                        <a:t>접수번호</a:t>
                      </a:r>
                      <a:endParaRPr lang="ko-Kore-KR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o-Kore-KR" altLang="en-US" i="1" dirty="0">
                          <a:solidFill>
                            <a:srgbClr val="0070C0"/>
                          </a:solidFill>
                        </a:rPr>
                        <a:t>기재하지</a:t>
                      </a:r>
                      <a:r>
                        <a:rPr lang="ko-KR" altLang="en-US" i="1" dirty="0">
                          <a:solidFill>
                            <a:srgbClr val="0070C0"/>
                          </a:solidFill>
                        </a:rPr>
                        <a:t> 마세요</a:t>
                      </a:r>
                      <a:endParaRPr lang="ko-Kore-KR" altLang="en-US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ore-KR" altLang="en-US" dirty="0"/>
                        <a:t>작성자</a:t>
                      </a:r>
                      <a:endParaRPr lang="en-US" altLang="ko-Kore-K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ko-Kore-KR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7721340"/>
                  </a:ext>
                </a:extLst>
              </a:tr>
              <a:tr h="394857">
                <a:tc>
                  <a:txBody>
                    <a:bodyPr/>
                    <a:lstStyle/>
                    <a:p>
                      <a:pPr algn="ctr"/>
                      <a:r>
                        <a:rPr lang="ko-Kore-KR" altLang="en-US" dirty="0"/>
                        <a:t>소속기관명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ko-Kore-KR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ore-KR" altLang="en-US" dirty="0"/>
                        <a:t>소속기관</a:t>
                      </a:r>
                      <a:r>
                        <a:rPr lang="ko-KR" altLang="en-US" dirty="0"/>
                        <a:t> 주소</a:t>
                      </a:r>
                      <a:endParaRPr lang="ko-Kore-KR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ko-Kore-KR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9570125"/>
                  </a:ext>
                </a:extLst>
              </a:tr>
              <a:tr h="778035">
                <a:tc>
                  <a:txBody>
                    <a:bodyPr/>
                    <a:lstStyle/>
                    <a:p>
                      <a:pPr algn="ctr"/>
                      <a:r>
                        <a:rPr lang="ko-Kore-KR" altLang="en-US" dirty="0"/>
                        <a:t>공모분야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□ 체육단체   □ </a:t>
                      </a:r>
                      <a:r>
                        <a:rPr lang="ko-Kore-KR" alt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지도자</a:t>
                      </a:r>
                      <a:r>
                        <a:rPr lang="ko-KR" alt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endParaRPr lang="en-US" altLang="ko-KR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□ </a:t>
                      </a:r>
                      <a:r>
                        <a:rPr lang="ko-Kore-KR" alt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인권지킴이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ore-KR" altLang="en-US" dirty="0"/>
                        <a:t>추진대상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ko-Kore-KR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5319305"/>
                  </a:ext>
                </a:extLst>
              </a:tr>
              <a:tr h="591987">
                <a:tc>
                  <a:txBody>
                    <a:bodyPr/>
                    <a:lstStyle/>
                    <a:p>
                      <a:pPr algn="ctr"/>
                      <a:r>
                        <a:rPr lang="ko-Kore-KR" altLang="en-US" dirty="0"/>
                        <a:t>주제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ko-Kore-KR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ko-Kore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ko-Kore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8570946"/>
                  </a:ext>
                </a:extLst>
              </a:tr>
              <a:tr h="591987">
                <a:tc>
                  <a:txBody>
                    <a:bodyPr/>
                    <a:lstStyle/>
                    <a:p>
                      <a:pPr algn="ctr"/>
                      <a:r>
                        <a:rPr lang="ko-Kore-KR" altLang="en-US" dirty="0"/>
                        <a:t>기간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ko-Kore-KR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ko-Kore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ko-Kore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528295"/>
                  </a:ext>
                </a:extLst>
              </a:tr>
              <a:tr h="1609103">
                <a:tc>
                  <a:txBody>
                    <a:bodyPr/>
                    <a:lstStyle/>
                    <a:p>
                      <a:pPr algn="ctr"/>
                      <a:r>
                        <a:rPr lang="ko-Kore-KR" altLang="en-US" dirty="0"/>
                        <a:t>개요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ko-Kore-KR" altLang="en-US" i="1" dirty="0">
                          <a:solidFill>
                            <a:srgbClr val="0070C0"/>
                          </a:solidFill>
                        </a:rPr>
                        <a:t>우수사례</a:t>
                      </a:r>
                      <a:r>
                        <a:rPr lang="ko-KR" altLang="en-US" i="1" dirty="0">
                          <a:solidFill>
                            <a:srgbClr val="0070C0"/>
                          </a:solidFill>
                        </a:rPr>
                        <a:t> 내용 요약 </a:t>
                      </a:r>
                      <a:r>
                        <a:rPr lang="en-US" altLang="ko-KR" i="1" dirty="0">
                          <a:solidFill>
                            <a:srgbClr val="0070C0"/>
                          </a:solidFill>
                        </a:rPr>
                        <a:t>3~4</a:t>
                      </a:r>
                      <a:r>
                        <a:rPr lang="ko-KR" altLang="en-US" i="1" dirty="0">
                          <a:solidFill>
                            <a:srgbClr val="0070C0"/>
                          </a:solidFill>
                        </a:rPr>
                        <a:t>줄 이내 기재</a:t>
                      </a:r>
                      <a:endParaRPr lang="ko-Kore-KR" altLang="en-US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ko-Kore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ko-Kore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0290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180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89889C2-1789-B6A4-A6D7-5563F61EB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 dirty="0"/>
              <a:t>추진 배경</a:t>
            </a:r>
            <a:endParaRPr kumimoji="1" lang="ko-Kore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7F5FE31-DEBA-657E-4631-7DE6C60AF6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ko-KR" altLang="en-US" sz="2000" i="1" dirty="0">
                <a:solidFill>
                  <a:srgbClr val="0070C0"/>
                </a:solidFill>
                <a:latin typeface="+mn-ea"/>
              </a:rPr>
              <a:t>추진 배경</a:t>
            </a:r>
            <a:r>
              <a:rPr lang="en-US" altLang="ko-KR" sz="2000" i="1" dirty="0">
                <a:solidFill>
                  <a:srgbClr val="0070C0"/>
                </a:solidFill>
                <a:latin typeface="+mn-ea"/>
              </a:rPr>
              <a:t>,</a:t>
            </a:r>
            <a:r>
              <a:rPr lang="ko-KR" altLang="en-US" sz="2000" i="1" dirty="0">
                <a:solidFill>
                  <a:srgbClr val="0070C0"/>
                </a:solidFill>
                <a:latin typeface="+mn-ea"/>
              </a:rPr>
              <a:t> 취지</a:t>
            </a:r>
            <a:r>
              <a:rPr lang="en-US" altLang="ko-KR" sz="2000" i="1" dirty="0">
                <a:solidFill>
                  <a:srgbClr val="0070C0"/>
                </a:solidFill>
                <a:latin typeface="+mn-ea"/>
              </a:rPr>
              <a:t>,</a:t>
            </a:r>
            <a:r>
              <a:rPr lang="ko-KR" altLang="en-US" sz="2000" i="1" dirty="0">
                <a:solidFill>
                  <a:srgbClr val="0070C0"/>
                </a:solidFill>
                <a:latin typeface="+mn-ea"/>
              </a:rPr>
              <a:t> 필요성 등을 기재</a:t>
            </a:r>
            <a:endParaRPr lang="en-US" altLang="ko-KR" sz="2000" i="1" dirty="0">
              <a:solidFill>
                <a:srgbClr val="0070C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9848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89889C2-1789-B6A4-A6D7-5563F61EB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 dirty="0"/>
              <a:t>추진 내용</a:t>
            </a:r>
            <a:endParaRPr kumimoji="1" lang="ko-Kore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7F5FE31-DEBA-657E-4631-7DE6C60AF6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ko-KR" altLang="en-US" sz="2000" i="1" dirty="0">
                <a:solidFill>
                  <a:srgbClr val="0070C0"/>
                </a:solidFill>
                <a:latin typeface="+mn-ea"/>
              </a:rPr>
              <a:t>사례에 대한 구체적인 내용 설명 기술</a:t>
            </a:r>
            <a:endParaRPr lang="en-US" altLang="ko-KR" sz="2000" i="1" dirty="0">
              <a:solidFill>
                <a:srgbClr val="0070C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103026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89889C2-1789-B6A4-A6D7-5563F61EB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 dirty="0"/>
              <a:t>기대 효과</a:t>
            </a:r>
            <a:endParaRPr kumimoji="1" lang="ko-Kore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7F5FE31-DEBA-657E-4631-7DE6C60AF6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ko-KR" altLang="en-US" sz="2000" i="1" dirty="0">
                <a:solidFill>
                  <a:srgbClr val="0070C0"/>
                </a:solidFill>
                <a:latin typeface="+mn-ea"/>
              </a:rPr>
              <a:t>추진내용을 통해 발생될 수 있는 효과 등 기재</a:t>
            </a:r>
            <a:endParaRPr lang="en-US" altLang="ko-KR" sz="2000" i="1" dirty="0">
              <a:solidFill>
                <a:srgbClr val="0070C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778051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176</Words>
  <Application>Microsoft Office PowerPoint</Application>
  <PresentationFormat>와이드스크린</PresentationFormat>
  <Paragraphs>31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1" baseType="lpstr">
      <vt:lpstr>맑은 고딕</vt:lpstr>
      <vt:lpstr>Arial</vt:lpstr>
      <vt:lpstr>Calibri</vt:lpstr>
      <vt:lpstr>Calibri Light</vt:lpstr>
      <vt:lpstr>Office 테마</vt:lpstr>
      <vt:lpstr>「스포츠인권 우수사례 공모전」 우수사례 보고서</vt:lpstr>
      <vt:lpstr>PowerPoint 프레젠테이션</vt:lpstr>
      <vt:lpstr>PowerPoint 프레젠테이션</vt:lpstr>
      <vt:lpstr>추진 배경</vt:lpstr>
      <vt:lpstr>추진 내용</vt:lpstr>
      <vt:lpstr>기대 효과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「스포츠인권 우수사례 공모전」 우수사례 보고서</dc:title>
  <dc:creator>강 병진</dc:creator>
  <cp:lastModifiedBy>user</cp:lastModifiedBy>
  <cp:revision>9</cp:revision>
  <dcterms:created xsi:type="dcterms:W3CDTF">2022-06-29T05:56:48Z</dcterms:created>
  <dcterms:modified xsi:type="dcterms:W3CDTF">2022-07-15T08:30:10Z</dcterms:modified>
</cp:coreProperties>
</file>